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69" r:id="rId4"/>
    <p:sldId id="273" r:id="rId5"/>
    <p:sldId id="274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 showScrollbar="0"/>
    <p:sldAll/>
    <p:penClr>
      <a:srgbClr val="FF0000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623D-71E3-4136-8D7F-726629219F36}" type="datetimeFigureOut">
              <a:rPr lang="en-AU" smtClean="0"/>
              <a:pPr/>
              <a:t>20/09/2013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C8060-89B1-42F7-8C8D-04A8A14F5A5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Orchid sm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268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390 pimel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2780"/>
            <a:ext cx="9361040" cy="7020780"/>
          </a:xfrm>
          <a:prstGeom prst="rect">
            <a:avLst/>
          </a:prstGeom>
        </p:spPr>
      </p:pic>
    </p:spTree>
  </p:cSld>
  <p:clrMapOvr>
    <a:masterClrMapping/>
  </p:clrMapOvr>
  <p:transition advTm="474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Cape to Cape Explorer Tours 446 fringe l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-135396"/>
            <a:ext cx="9649072" cy="7236804"/>
          </a:xfrm>
          <a:prstGeom prst="rect">
            <a:avLst/>
          </a:prstGeom>
        </p:spPr>
      </p:pic>
    </p:spTree>
  </p:cSld>
  <p:clrMapOvr>
    <a:masterClrMapping/>
  </p:clrMapOvr>
  <p:transition advTm="460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urple enamel Orch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3282" y="0"/>
            <a:ext cx="5827030" cy="7457099"/>
          </a:xfrm>
        </p:spPr>
      </p:pic>
    </p:spTree>
  </p:cSld>
  <p:clrMapOvr>
    <a:masterClrMapping/>
  </p:clrMapOvr>
  <p:transition advTm="485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aladenia excel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-747464"/>
            <a:ext cx="5904656" cy="7872875"/>
          </a:xfrm>
        </p:spPr>
      </p:pic>
    </p:spTree>
  </p:cSld>
  <p:clrMapOvr>
    <a:masterClrMapping/>
  </p:clrMapOvr>
  <p:transition advTm="478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" name="Picture 4" descr="Diplolaena sept 2011 sm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Drew</dc:creator>
  <cp:lastModifiedBy>Drew</cp:lastModifiedBy>
  <cp:revision>8</cp:revision>
  <dcterms:created xsi:type="dcterms:W3CDTF">2013-09-20T02:53:47Z</dcterms:created>
  <dcterms:modified xsi:type="dcterms:W3CDTF">2013-09-20T03:52:03Z</dcterms:modified>
</cp:coreProperties>
</file>